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15F9-1155-4A9A-938E-39EDD411B2EF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D70A-B9D1-4B49-A182-F3C1C9C26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15F9-1155-4A9A-938E-39EDD411B2EF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D70A-B9D1-4B49-A182-F3C1C9C26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5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15F9-1155-4A9A-938E-39EDD411B2EF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D70A-B9D1-4B49-A182-F3C1C9C26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15F9-1155-4A9A-938E-39EDD411B2EF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D70A-B9D1-4B49-A182-F3C1C9C26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6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15F9-1155-4A9A-938E-39EDD411B2EF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D70A-B9D1-4B49-A182-F3C1C9C26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9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15F9-1155-4A9A-938E-39EDD411B2EF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D70A-B9D1-4B49-A182-F3C1C9C26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2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15F9-1155-4A9A-938E-39EDD411B2EF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D70A-B9D1-4B49-A182-F3C1C9C26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6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15F9-1155-4A9A-938E-39EDD411B2EF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D70A-B9D1-4B49-A182-F3C1C9C26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7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15F9-1155-4A9A-938E-39EDD411B2EF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D70A-B9D1-4B49-A182-F3C1C9C26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7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15F9-1155-4A9A-938E-39EDD411B2EF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D70A-B9D1-4B49-A182-F3C1C9C26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15F9-1155-4A9A-938E-39EDD411B2EF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D70A-B9D1-4B49-A182-F3C1C9C26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2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B15F9-1155-4A9A-938E-39EDD411B2EF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BD70A-B9D1-4B49-A182-F3C1C9C26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3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Kieulan.nguyen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00932"/>
            <a:ext cx="9144000" cy="450776"/>
          </a:xfrm>
        </p:spPr>
        <p:txBody>
          <a:bodyPr/>
          <a:lstStyle/>
          <a:p>
            <a:r>
              <a:rPr lang="en-US" dirty="0"/>
              <a:t>Prepared by Kieulan Nguyen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CCE947-7078-439F-9950-538AEA4461C2}"/>
              </a:ext>
            </a:extLst>
          </p:cNvPr>
          <p:cNvSpPr/>
          <p:nvPr/>
        </p:nvSpPr>
        <p:spPr>
          <a:xfrm>
            <a:off x="1884078" y="1835957"/>
            <a:ext cx="84238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PHOTOGRAPHING FLOWERS 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 A LIGHTBOX</a:t>
            </a:r>
          </a:p>
        </p:txBody>
      </p:sp>
    </p:spTree>
    <p:extLst>
      <p:ext uri="{BB962C8B-B14F-4D97-AF65-F5344CB8AC3E}">
        <p14:creationId xmlns:p14="http://schemas.microsoft.com/office/powerpoint/2010/main" val="96682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3F8FF-76E4-4DEA-8339-E8193C689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Post-process in Photoshop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9B10D6-6FAC-48B3-ABFF-2E4B18842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1951" y="1825625"/>
            <a:ext cx="856809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89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B4913-1CE1-41F0-81E2-6DE7B58CD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7309"/>
            <a:ext cx="10515600" cy="553965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Load the most over-exposed image first  (Pic #9) – Unlock the background layer and rename.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Load the next  less over-exposed image (Pic #8) by copy and paste on top of pic #9.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a layer mask to start painting in.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A86F34-1E1C-44F7-AEE6-0F81294CD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912" y="2369987"/>
            <a:ext cx="2162175" cy="86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199F08-859E-44F2-A540-C8D4C3761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4137424"/>
            <a:ext cx="21717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71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B4913-1CE1-41F0-81E2-6DE7B58CD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7309"/>
            <a:ext cx="10515600" cy="55396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4. Click on layer 3534 pic 8 then go to Menu</a:t>
            </a:r>
          </a:p>
          <a:p>
            <a:pPr lvl="1"/>
            <a:r>
              <a:rPr lang="en-US" b="1" dirty="0"/>
              <a:t>Layer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b="1" dirty="0"/>
              <a:t> Layer Mask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b="1" dirty="0"/>
              <a:t> Hide All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  Select a soft brush</a:t>
            </a:r>
          </a:p>
          <a:p>
            <a:pPr marL="0" indent="0">
              <a:buNone/>
            </a:pPr>
            <a:r>
              <a:rPr lang="en-US" dirty="0"/>
              <a:t>6.  Set Opacity around 50% and 50% for Flow</a:t>
            </a:r>
          </a:p>
          <a:p>
            <a:pPr marL="0" indent="0">
              <a:buNone/>
            </a:pPr>
            <a:r>
              <a:rPr lang="en-US" dirty="0"/>
              <a:t>       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7.  Select B(Brush) and Press D to set the default for layer mask </a:t>
            </a:r>
          </a:p>
          <a:p>
            <a:pPr marL="0" indent="0">
              <a:buNone/>
            </a:pPr>
            <a:r>
              <a:rPr lang="en-US" dirty="0"/>
              <a:t>8.  Select White since we work with black mask   </a:t>
            </a:r>
          </a:p>
          <a:p>
            <a:pPr marL="0" indent="0">
              <a:buNone/>
            </a:pPr>
            <a:r>
              <a:rPr lang="en-US" dirty="0"/>
              <a:t>9.  Start to paint in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23AF47-36F6-40A2-9694-8F1158722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049" y="3773336"/>
            <a:ext cx="381000" cy="619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331BFA-F11C-4A64-AC97-CFC8A3349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134" y="2306647"/>
            <a:ext cx="6486525" cy="561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E5A2A3-E3C9-4082-9BFC-969FE13F8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732" y="4669060"/>
            <a:ext cx="22574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58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B4913-1CE1-41F0-81E2-6DE7B58CD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7309"/>
            <a:ext cx="10515600" cy="5539654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10"/>
            </a:pPr>
            <a:r>
              <a:rPr lang="en-US" dirty="0"/>
              <a:t>Select next image (Pic #7) and copy and paste on Pic #8</a:t>
            </a:r>
          </a:p>
          <a:p>
            <a:pPr marL="514350" indent="-514350">
              <a:buAutoNum type="arabicPeriod" startAt="10"/>
            </a:pPr>
            <a:endParaRPr lang="en-US" dirty="0"/>
          </a:p>
          <a:p>
            <a:pPr marL="514350" indent="-514350">
              <a:buAutoNum type="arabicPeriod" startAt="10"/>
            </a:pPr>
            <a:endParaRPr lang="en-US" dirty="0"/>
          </a:p>
          <a:p>
            <a:pPr marL="514350" indent="-514350">
              <a:buAutoNum type="arabicPeriod" startAt="10"/>
            </a:pPr>
            <a:endParaRPr lang="en-US" dirty="0"/>
          </a:p>
          <a:p>
            <a:pPr marL="514350" indent="-514350">
              <a:buAutoNum type="arabicPeriod" startAt="10"/>
            </a:pPr>
            <a:endParaRPr lang="en-US" dirty="0"/>
          </a:p>
          <a:p>
            <a:pPr marL="514350" indent="-514350">
              <a:buAutoNum type="arabicPeriod" startAt="10"/>
            </a:pPr>
            <a:r>
              <a:rPr lang="en-US" dirty="0"/>
              <a:t>Select all layers – Edit </a:t>
            </a:r>
            <a:r>
              <a:rPr lang="en-US" dirty="0">
                <a:sym typeface="Wingdings" panose="05000000000000000000" pitchFamily="2" charset="2"/>
              </a:rPr>
              <a:t> Auto Align Layer  - this is to ensure that all layers are lined up correctly.  If not, when paint in, there will have halo effect</a:t>
            </a:r>
          </a:p>
          <a:p>
            <a:pPr marL="514350" indent="-514350">
              <a:buAutoNum type="arabicPeriod" startAt="10"/>
            </a:pPr>
            <a:r>
              <a:rPr lang="en-US" dirty="0">
                <a:sym typeface="Wingdings" panose="05000000000000000000" pitchFamily="2" charset="2"/>
              </a:rPr>
              <a:t>Reduce Opacity level to 25% or 30%</a:t>
            </a:r>
          </a:p>
          <a:p>
            <a:pPr marL="514350" indent="-514350">
              <a:buAutoNum type="arabicPeriod" startAt="10"/>
            </a:pPr>
            <a:r>
              <a:rPr lang="en-US" dirty="0">
                <a:sym typeface="Wingdings" panose="05000000000000000000" pitchFamily="2" charset="2"/>
              </a:rPr>
              <a:t>Create black mask and start paint in.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12596-17F3-4744-9F06-A0F0A79E4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575" y="1536324"/>
            <a:ext cx="22288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40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B4913-1CE1-41F0-81E2-6DE7B58CD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7309"/>
            <a:ext cx="10515600" cy="5786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13.  Select the next image (Pic #6) and copy and paste on top of Layer Pic 7.</a:t>
            </a:r>
          </a:p>
          <a:p>
            <a:pPr marL="514350" indent="-514350">
              <a:buAutoNum type="arabicPeriod" startAt="10"/>
            </a:pPr>
            <a:endParaRPr lang="en-US" dirty="0"/>
          </a:p>
          <a:p>
            <a:pPr marL="514350" indent="-514350">
              <a:buAutoNum type="arabicPeriod" startAt="10"/>
            </a:pPr>
            <a:endParaRPr lang="en-US" dirty="0"/>
          </a:p>
          <a:p>
            <a:pPr marL="514350" indent="-514350">
              <a:buAutoNum type="arabicPeriod" startAt="10"/>
            </a:pPr>
            <a:endParaRPr lang="en-US" dirty="0"/>
          </a:p>
          <a:p>
            <a:pPr marL="514350" indent="-514350">
              <a:buAutoNum type="arabicPeriod" startAt="10"/>
            </a:pPr>
            <a:r>
              <a:rPr lang="en-US" dirty="0"/>
              <a:t>Repeat Step 10 and Step for other images.</a:t>
            </a:r>
            <a:endParaRPr lang="en-US" dirty="0">
              <a:sym typeface="Wingdings" panose="05000000000000000000" pitchFamily="2" charset="2"/>
            </a:endParaRPr>
          </a:p>
          <a:p>
            <a:pPr marL="514350" indent="-514350">
              <a:buAutoNum type="arabicPeriod" startAt="10"/>
            </a:pPr>
            <a:r>
              <a:rPr lang="en-US" dirty="0">
                <a:sym typeface="Wingdings" panose="05000000000000000000" pitchFamily="2" charset="2"/>
              </a:rPr>
              <a:t>Create black mask and start paint in.  Reduce Opacity to 25-30%</a:t>
            </a:r>
          </a:p>
          <a:p>
            <a:pPr marL="514350" indent="-514350">
              <a:buAutoNum type="arabicPeriod" startAt="10"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79FFFE-49C2-41A0-9D0A-36430150F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0" y="1240888"/>
            <a:ext cx="2209800" cy="1562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90D79F-C2AB-4F69-9729-D44B2E1D5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4160927"/>
            <a:ext cx="21717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13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90B0-0B6C-410B-A720-FADEB30D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9708"/>
            <a:ext cx="10515600" cy="5797255"/>
          </a:xfrm>
        </p:spPr>
        <p:txBody>
          <a:bodyPr/>
          <a:lstStyle/>
          <a:p>
            <a:r>
              <a:rPr lang="en-US" dirty="0"/>
              <a:t>After 5 images  - create definition of the flowers – the edges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14A61-9EF4-49BC-BE01-8C2B044ED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268" y="2474158"/>
            <a:ext cx="2105025" cy="1971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9E23FF-045B-459F-AC5A-ECE65A677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873" y="1041707"/>
            <a:ext cx="2983345" cy="445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97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5F295-DC3A-4CF3-A54C-4E260F0DF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0447"/>
            <a:ext cx="10515600" cy="56965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Copy and paste the next image (pic #4) and repeat the process like describing in step 10 through 12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last image is HDR.  This image is used to add more definition and create depth and boost the colors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243C90-0684-417D-99D8-D3EA573C7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136" y="1817672"/>
            <a:ext cx="2238375" cy="2581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0A1F85-689D-412B-B0F9-66E0B4ECB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572" y="1817672"/>
            <a:ext cx="2497671" cy="2581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B804C-9DDF-44C1-98B8-19DC74A8C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665" y="1366982"/>
            <a:ext cx="2158670" cy="32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83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E4E69-67CE-4B84-9018-DA2391989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HDR Image – select 3 images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43D2A-BD75-49AD-8BFA-1858856AE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Nik HDR or other Plug in like Aurora, </a:t>
            </a:r>
            <a:r>
              <a:rPr lang="en-US" dirty="0" err="1"/>
              <a:t>Photomatix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Create HDR image using Adobe Raw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BE953-3838-4D46-99B7-BB17C47E5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130" y="2462212"/>
            <a:ext cx="52768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78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2A7030-71D1-4FC0-8882-BEFEE8B86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3953"/>
            <a:ext cx="10515600" cy="57430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Open the folder where images are.  Select 3 images to be merged.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Merge Dialog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D82C6-8A1A-4A43-889A-025E077F9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820" y="1106256"/>
            <a:ext cx="4547309" cy="439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05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2A7030-71D1-4FC0-8882-BEFEE8B86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3953"/>
            <a:ext cx="10515600" cy="5743010"/>
          </a:xfrm>
        </p:spPr>
        <p:txBody>
          <a:bodyPr>
            <a:normAutofit/>
          </a:bodyPr>
          <a:lstStyle/>
          <a:p>
            <a:r>
              <a:rPr lang="en-US" dirty="0"/>
              <a:t>Create adjustment curve layer to create more contrast and color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Copy and paste the HDR layer onto the last layer (Pic 4)</a:t>
            </a:r>
          </a:p>
          <a:p>
            <a:r>
              <a:rPr lang="en-US" dirty="0"/>
              <a:t>Repeat step 10 through step 12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1C1D1B-93F3-4539-AD5B-D86FDEE62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467" y="1253848"/>
            <a:ext cx="2162086" cy="322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9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are requirements for photographing flowers for translucency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735" y="1858282"/>
            <a:ext cx="10515600" cy="4620010"/>
          </a:xfrm>
        </p:spPr>
        <p:txBody>
          <a:bodyPr/>
          <a:lstStyle/>
          <a:p>
            <a:r>
              <a:rPr lang="en-US" sz="1600" dirty="0"/>
              <a:t>A little history about this method -  Inventor:  Harold Davis – he invented a digital workflow and set of techniques involving specific kinds of back lighting that make it possible to create luminous translucent images.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9F0A9E-15E1-4EBB-A74E-318F733246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77" y="2549471"/>
            <a:ext cx="2751115" cy="381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07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2A7030-71D1-4FC0-8882-BEFEE8B86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3953"/>
            <a:ext cx="10515600" cy="5743010"/>
          </a:xfrm>
        </p:spPr>
        <p:txBody>
          <a:bodyPr>
            <a:normAutofit/>
          </a:bodyPr>
          <a:lstStyle/>
          <a:p>
            <a:r>
              <a:rPr lang="en-US" dirty="0"/>
              <a:t>Final look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Tidy up – Crop </a:t>
            </a:r>
          </a:p>
          <a:p>
            <a:r>
              <a:rPr lang="en-US" dirty="0"/>
              <a:t>Optional:  Can apply texture or create painterly look by using Topaz plug in.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36E32B-2779-451B-B235-E0168714B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890" y="1075598"/>
            <a:ext cx="2238375" cy="26765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27C9EB-C8EB-46A2-B946-0559437BD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569" y="1075598"/>
            <a:ext cx="1699109" cy="258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93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CA5297-062A-46F8-A937-D669D932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67" y="1301858"/>
            <a:ext cx="3482469" cy="4835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C74CB9-6840-4DF5-ABE4-5E269323B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736" y="1836549"/>
            <a:ext cx="2871598" cy="43007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4CA8BE-2466-4C3B-9309-D2126753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580" y="2882684"/>
            <a:ext cx="3988858" cy="26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72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97D18C-E080-4D9F-939A-A5517BAF9299}"/>
              </a:ext>
            </a:extLst>
          </p:cNvPr>
          <p:cNvSpPr/>
          <p:nvPr/>
        </p:nvSpPr>
        <p:spPr>
          <a:xfrm>
            <a:off x="4280634" y="2967335"/>
            <a:ext cx="363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THANK YOU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F44B9-4E4B-4B1C-9CCD-FF63FA68D55D}"/>
              </a:ext>
            </a:extLst>
          </p:cNvPr>
          <p:cNvSpPr txBox="1"/>
          <p:nvPr/>
        </p:nvSpPr>
        <p:spPr>
          <a:xfrm>
            <a:off x="1596325" y="4393769"/>
            <a:ext cx="9577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have any questions, please feel free to send me an email to:  </a:t>
            </a:r>
            <a:r>
              <a:rPr lang="en-US" dirty="0">
                <a:hlinkClick r:id="rId2"/>
              </a:rPr>
              <a:t>Kieulan.nguyen@gmail.com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need to have these images to practice, please also let me know.  I will be happy to share them with you. </a:t>
            </a:r>
          </a:p>
        </p:txBody>
      </p:sp>
    </p:spTree>
    <p:extLst>
      <p:ext uri="{BB962C8B-B14F-4D97-AF65-F5344CB8AC3E}">
        <p14:creationId xmlns:p14="http://schemas.microsoft.com/office/powerpoint/2010/main" val="285997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257" y="633640"/>
            <a:ext cx="10515600" cy="5538560"/>
          </a:xfrm>
        </p:spPr>
        <p:txBody>
          <a:bodyPr/>
          <a:lstStyle/>
          <a:p>
            <a:r>
              <a:rPr lang="en-US" dirty="0"/>
              <a:t>What do you need?</a:t>
            </a:r>
          </a:p>
          <a:p>
            <a:pPr lvl="1"/>
            <a:r>
              <a:rPr lang="en-US" dirty="0"/>
              <a:t>Camera</a:t>
            </a:r>
          </a:p>
          <a:p>
            <a:pPr lvl="1"/>
            <a:r>
              <a:rPr lang="en-US" dirty="0"/>
              <a:t>Lens – prefer macro lens </a:t>
            </a:r>
          </a:p>
          <a:p>
            <a:pPr lvl="1"/>
            <a:r>
              <a:rPr lang="en-US" dirty="0"/>
              <a:t>Tripod</a:t>
            </a:r>
          </a:p>
          <a:p>
            <a:pPr lvl="1"/>
            <a:r>
              <a:rPr lang="en-US" dirty="0"/>
              <a:t>Shutter Release cable</a:t>
            </a:r>
          </a:p>
          <a:p>
            <a:pPr lvl="1"/>
            <a:r>
              <a:rPr lang="en-US" dirty="0"/>
              <a:t>Lightbox</a:t>
            </a:r>
          </a:p>
          <a:p>
            <a:pPr lvl="1"/>
            <a:r>
              <a:rPr lang="en-US" dirty="0"/>
              <a:t>Wacom Tablet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35F2C5-C0BE-4009-AB7E-B7495F4ED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929" y="693765"/>
            <a:ext cx="4264460" cy="47382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B55135-BE17-4807-8402-22874B5FB962}"/>
              </a:ext>
            </a:extLst>
          </p:cNvPr>
          <p:cNvSpPr txBox="1"/>
          <p:nvPr/>
        </p:nvSpPr>
        <p:spPr>
          <a:xfrm>
            <a:off x="5071196" y="5559341"/>
            <a:ext cx="444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Porta-Trace LED Light Panel</a:t>
            </a:r>
          </a:p>
        </p:txBody>
      </p:sp>
    </p:spTree>
    <p:extLst>
      <p:ext uri="{BB962C8B-B14F-4D97-AF65-F5344CB8AC3E}">
        <p14:creationId xmlns:p14="http://schemas.microsoft.com/office/powerpoint/2010/main" val="285215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6F7A-853F-425D-A630-99175CD1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Photographing Flowers on a Light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A4F6A-42F8-47F7-AC80-06C233835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Tripod – What kind of tripod for this type of photography :   rapid center column in standard vertical mode or swing it into horizontal position.</a:t>
            </a:r>
          </a:p>
        </p:txBody>
      </p:sp>
      <p:pic>
        <p:nvPicPr>
          <p:cNvPr id="1026" name="Picture 2" descr="Image result for manfrotto 055xprob">
            <a:extLst>
              <a:ext uri="{FF2B5EF4-FFF2-40B4-BE49-F238E27FC236}">
                <a16:creationId xmlns:a16="http://schemas.microsoft.com/office/drawing/2014/main" id="{1D6C15D6-8E16-4700-85F6-5B1F936CC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020" y="3330034"/>
            <a:ext cx="3072619" cy="230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774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07C8-50F3-434D-BEDF-13528E844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for photographing flowers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0833F-5294-4265-9078-0DD09672C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 box</a:t>
            </a:r>
          </a:p>
          <a:p>
            <a:r>
              <a:rPr lang="en-US" dirty="0"/>
              <a:t>A bunch of flowers.  </a:t>
            </a:r>
          </a:p>
          <a:p>
            <a:r>
              <a:rPr lang="en-US" dirty="0"/>
              <a:t>Arranging flowers in a way that has a main support such as branches.</a:t>
            </a:r>
          </a:p>
          <a:p>
            <a:r>
              <a:rPr lang="en-US" dirty="0"/>
              <a:t>Place the camera facing down and parallel with the light box.  If not the light will not be evenly distributed and we might catch some shadow.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62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50D75-30A2-450C-9DE4-559ECF9CA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setting &amp; Making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62627-DA98-4474-9492-1C5037A53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6807"/>
            <a:ext cx="10515600" cy="447901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Series of 7 to 10 images</a:t>
            </a:r>
          </a:p>
          <a:p>
            <a:r>
              <a:rPr lang="en-US" dirty="0"/>
              <a:t>Set evaluative metering</a:t>
            </a:r>
          </a:p>
          <a:p>
            <a:r>
              <a:rPr lang="en-US" dirty="0"/>
              <a:t>Set the lens to AUTO FOCUS and make sure that everything is in focus    </a:t>
            </a:r>
          </a:p>
          <a:p>
            <a:r>
              <a:rPr lang="en-US" dirty="0"/>
              <a:t>Switch to Manual Focus </a:t>
            </a:r>
          </a:p>
          <a:p>
            <a:r>
              <a:rPr lang="en-US" dirty="0"/>
              <a:t>Switch the camera to MANUAL MODE</a:t>
            </a:r>
          </a:p>
          <a:p>
            <a:r>
              <a:rPr lang="en-US" dirty="0"/>
              <a:t>ISO is 100</a:t>
            </a:r>
          </a:p>
          <a:p>
            <a:r>
              <a:rPr lang="en-US" dirty="0"/>
              <a:t>Shutter speed starts at 1/30s </a:t>
            </a:r>
          </a:p>
          <a:p>
            <a:r>
              <a:rPr lang="en-US" dirty="0"/>
              <a:t>Change Aperture until we get the shutter speed of 1/30 or 1/40</a:t>
            </a:r>
          </a:p>
          <a:p>
            <a:r>
              <a:rPr lang="en-US" dirty="0"/>
              <a:t>Most of the time, I set the Aperture is f/9, f/11 or f/13</a:t>
            </a:r>
          </a:p>
          <a:p>
            <a:r>
              <a:rPr lang="en-US" dirty="0"/>
              <a:t>Start taking the first image as the marker.   Use your hand to cover part of the lens so we know the series of photos will start after this picture.</a:t>
            </a:r>
          </a:p>
        </p:txBody>
      </p:sp>
    </p:spTree>
    <p:extLst>
      <p:ext uri="{BB962C8B-B14F-4D97-AF65-F5344CB8AC3E}">
        <p14:creationId xmlns:p14="http://schemas.microsoft.com/office/powerpoint/2010/main" val="86982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733A-44F3-4BEE-91FF-862F54E0E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of images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223EC4-6F28-426A-81C3-D3D33CB42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44" y="1855373"/>
            <a:ext cx="2678548" cy="36799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D01910-C64B-48A7-8B0C-39F670F43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261" y="1855372"/>
            <a:ext cx="2721697" cy="3691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F45644-2973-4DF5-AC9F-1A6BB81D4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327" y="1869489"/>
            <a:ext cx="2664400" cy="36778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885D0D-D42A-4BBA-A9A8-32001D64DC14}"/>
              </a:ext>
            </a:extLst>
          </p:cNvPr>
          <p:cNvSpPr txBox="1"/>
          <p:nvPr/>
        </p:nvSpPr>
        <p:spPr>
          <a:xfrm>
            <a:off x="951344" y="5593325"/>
            <a:ext cx="110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4299BD-EDD5-4159-8459-A0CADD2DFD28}"/>
              </a:ext>
            </a:extLst>
          </p:cNvPr>
          <p:cNvSpPr txBox="1"/>
          <p:nvPr/>
        </p:nvSpPr>
        <p:spPr>
          <a:xfrm>
            <a:off x="4548261" y="5633637"/>
            <a:ext cx="1124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43481C-E54F-4931-B38C-F00A7429AAB7}"/>
              </a:ext>
            </a:extLst>
          </p:cNvPr>
          <p:cNvSpPr txBox="1"/>
          <p:nvPr/>
        </p:nvSpPr>
        <p:spPr>
          <a:xfrm>
            <a:off x="8188327" y="5633637"/>
            <a:ext cx="971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 3</a:t>
            </a:r>
          </a:p>
        </p:txBody>
      </p:sp>
    </p:spTree>
    <p:extLst>
      <p:ext uri="{BB962C8B-B14F-4D97-AF65-F5344CB8AC3E}">
        <p14:creationId xmlns:p14="http://schemas.microsoft.com/office/powerpoint/2010/main" val="3051262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733A-44F3-4BEE-91FF-862F54E0E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of images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41D6E7-7544-466D-A33F-2D3F5D30C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07" y="1969943"/>
            <a:ext cx="2853534" cy="39039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4C8FB0-7E0B-4D23-B799-A9FEDBC03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022" y="1969943"/>
            <a:ext cx="2830555" cy="39039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B5F2CB-F7B2-4A44-8BCA-E8E8E6AC8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751" y="1969943"/>
            <a:ext cx="2848571" cy="39039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2E5FF7-3E5B-4BD9-837B-35AE4DA3792C}"/>
              </a:ext>
            </a:extLst>
          </p:cNvPr>
          <p:cNvSpPr txBox="1"/>
          <p:nvPr/>
        </p:nvSpPr>
        <p:spPr>
          <a:xfrm>
            <a:off x="1001707" y="5943601"/>
            <a:ext cx="91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9DFE4E-40E9-44E7-A781-BFCD0CE72549}"/>
              </a:ext>
            </a:extLst>
          </p:cNvPr>
          <p:cNvSpPr txBox="1"/>
          <p:nvPr/>
        </p:nvSpPr>
        <p:spPr>
          <a:xfrm>
            <a:off x="4637022" y="5943601"/>
            <a:ext cx="98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7C794C-3490-4084-A0D3-233F450B8350}"/>
              </a:ext>
            </a:extLst>
          </p:cNvPr>
          <p:cNvSpPr txBox="1"/>
          <p:nvPr/>
        </p:nvSpPr>
        <p:spPr>
          <a:xfrm>
            <a:off x="8256249" y="5943602"/>
            <a:ext cx="84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 6</a:t>
            </a:r>
          </a:p>
        </p:txBody>
      </p:sp>
    </p:spTree>
    <p:extLst>
      <p:ext uri="{BB962C8B-B14F-4D97-AF65-F5344CB8AC3E}">
        <p14:creationId xmlns:p14="http://schemas.microsoft.com/office/powerpoint/2010/main" val="3408534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733A-44F3-4BEE-91FF-862F54E0E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of images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64789A-CA12-4627-AD21-70F2CEF62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60" y="2053560"/>
            <a:ext cx="2800350" cy="3795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F63768-408C-4CC7-8C81-7A03CF409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425" y="2053559"/>
            <a:ext cx="2749741" cy="3795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4D5FE-539E-45CD-BD1A-D0D6F3BFF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372" y="2053558"/>
            <a:ext cx="2758176" cy="3795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ECFED5-D3B9-40BD-AF3C-DB172054EA96}"/>
              </a:ext>
            </a:extLst>
          </p:cNvPr>
          <p:cNvSpPr txBox="1"/>
          <p:nvPr/>
        </p:nvSpPr>
        <p:spPr>
          <a:xfrm>
            <a:off x="986560" y="5943600"/>
            <a:ext cx="81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 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D4ECB7-6479-4A19-95F5-0D95F2DDA79A}"/>
              </a:ext>
            </a:extLst>
          </p:cNvPr>
          <p:cNvSpPr txBox="1"/>
          <p:nvPr/>
        </p:nvSpPr>
        <p:spPr>
          <a:xfrm>
            <a:off x="4543425" y="5928102"/>
            <a:ext cx="919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 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FAE475-FF34-4D65-8B4D-7689B3FA9E4A}"/>
              </a:ext>
            </a:extLst>
          </p:cNvPr>
          <p:cNvSpPr txBox="1"/>
          <p:nvPr/>
        </p:nvSpPr>
        <p:spPr>
          <a:xfrm>
            <a:off x="8137870" y="5920353"/>
            <a:ext cx="10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 9</a:t>
            </a:r>
          </a:p>
        </p:txBody>
      </p:sp>
    </p:spTree>
    <p:extLst>
      <p:ext uri="{BB962C8B-B14F-4D97-AF65-F5344CB8AC3E}">
        <p14:creationId xmlns:p14="http://schemas.microsoft.com/office/powerpoint/2010/main" val="1305965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4140</TotalTime>
  <Words>724</Words>
  <Application>Microsoft Office PowerPoint</Application>
  <PresentationFormat>Widescreen</PresentationFormat>
  <Paragraphs>134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PowerPoint Presentation</vt:lpstr>
      <vt:lpstr>What are requirements for photographing flowers for translucency </vt:lpstr>
      <vt:lpstr>PowerPoint Presentation</vt:lpstr>
      <vt:lpstr>Photographing Flowers on a Light Box</vt:lpstr>
      <vt:lpstr>Set Up for photographing flowers</vt:lpstr>
      <vt:lpstr>Camera setting &amp; Making images</vt:lpstr>
      <vt:lpstr>Series of images</vt:lpstr>
      <vt:lpstr>Series of images</vt:lpstr>
      <vt:lpstr>Series of images</vt:lpstr>
      <vt:lpstr>How to Post-process in Photoshop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Create HDR Image – select 3 images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Customs &amp; Border Protection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PHOTOGRAPHING FLOWERS ON A LIGHTBOX</dc:title>
  <dc:creator>NGUYEN, KIEULAN</dc:creator>
  <cp:lastModifiedBy>hnguye26</cp:lastModifiedBy>
  <cp:revision>34</cp:revision>
  <cp:lastPrinted>2017-12-19T02:01:11Z</cp:lastPrinted>
  <dcterms:created xsi:type="dcterms:W3CDTF">2017-12-14T20:38:54Z</dcterms:created>
  <dcterms:modified xsi:type="dcterms:W3CDTF">2018-01-12T01:46:10Z</dcterms:modified>
</cp:coreProperties>
</file>